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4"/>
  </p:notesMasterIdLst>
  <p:handoutMasterIdLst>
    <p:handoutMasterId r:id="rId75"/>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480"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79" r:id="rId52"/>
    <p:sldId id="468" r:id="rId53"/>
    <p:sldId id="469" r:id="rId54"/>
    <p:sldId id="471" r:id="rId55"/>
    <p:sldId id="470" r:id="rId56"/>
    <p:sldId id="316" r:id="rId57"/>
    <p:sldId id="361" r:id="rId58"/>
    <p:sldId id="362" r:id="rId59"/>
    <p:sldId id="363" r:id="rId60"/>
    <p:sldId id="364" r:id="rId61"/>
    <p:sldId id="365" r:id="rId62"/>
    <p:sldId id="473" r:id="rId63"/>
    <p:sldId id="476" r:id="rId64"/>
    <p:sldId id="477" r:id="rId65"/>
    <p:sldId id="323" r:id="rId66"/>
    <p:sldId id="336" r:id="rId67"/>
    <p:sldId id="478" r:id="rId68"/>
    <p:sldId id="271" r:id="rId69"/>
    <p:sldId id="294" r:id="rId70"/>
    <p:sldId id="298" r:id="rId71"/>
    <p:sldId id="299" r:id="rId72"/>
    <p:sldId id="376" r:id="rId7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7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56" autoAdjust="0"/>
    <p:restoredTop sz="97982" autoAdjust="0"/>
  </p:normalViewPr>
  <p:slideViewPr>
    <p:cSldViewPr snapToObjects="1">
      <p:cViewPr>
        <p:scale>
          <a:sx n="150" d="100"/>
          <a:sy n="150" d="100"/>
        </p:scale>
        <p:origin x="2117" y="128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23.06.2021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23.06.2021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3269031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5.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48.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25.png"/><Relationship Id="rId4" Type="http://schemas.openxmlformats.org/officeDocument/2006/relationships/image" Target="../media/image124.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png"/><Relationship Id="rId3" Type="http://schemas.openxmlformats.org/officeDocument/2006/relationships/image" Target="../media/image94.png"/><Relationship Id="rId7" Type="http://schemas.openxmlformats.org/officeDocument/2006/relationships/image" Target="../media/image127.png"/><Relationship Id="rId12" Type="http://schemas.openxmlformats.org/officeDocument/2006/relationships/image" Target="../media/image131.png"/><Relationship Id="rId2" Type="http://schemas.openxmlformats.org/officeDocument/2006/relationships/notesSlide" Target="../notesSlides/notesSlide32.xml"/><Relationship Id="rId16" Type="http://schemas.openxmlformats.org/officeDocument/2006/relationships/image" Target="../media/image135.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6.png"/><Relationship Id="rId15" Type="http://schemas.openxmlformats.org/officeDocument/2006/relationships/image" Target="../media/image134.png"/><Relationship Id="rId10" Type="http://schemas.openxmlformats.org/officeDocument/2006/relationships/image" Target="../media/image130.png"/><Relationship Id="rId4" Type="http://schemas.openxmlformats.org/officeDocument/2006/relationships/image" Target="../media/image95.png"/><Relationship Id="rId9" Type="http://schemas.openxmlformats.org/officeDocument/2006/relationships/image" Target="../media/image129.png"/><Relationship Id="rId1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43.png"/><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6/23/2021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6/23/2021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6">
                                            <p:txEl>
                                              <p:pRg st="2" end="2"/>
                                            </p:txEl>
                                          </p:spTgt>
                                        </p:tgtEl>
                                        <p:attrNameLst>
                                          <p:attrName>style.visibility</p:attrName>
                                        </p:attrNameLst>
                                      </p:cBhvr>
                                      <p:to>
                                        <p:strVal val="visible"/>
                                      </p:to>
                                    </p:set>
                                    <p:animEffect transition="in" filter="fade">
                                      <p:cBhvr>
                                        <p:cTn id="14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6/23/2021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6/23/2021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6/23/2021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6/23/2021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6/23/2021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6/23/2021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16" name="Rectangle 15">
            <a:extLst>
              <a:ext uri="{FF2B5EF4-FFF2-40B4-BE49-F238E27FC236}">
                <a16:creationId xmlns:a16="http://schemas.microsoft.com/office/drawing/2014/main" id="{DAFA017E-26DD-42D4-A7B9-BD506FE83BB7}"/>
              </a:ext>
            </a:extLst>
          </p:cNvPr>
          <p:cNvSpPr/>
          <p:nvPr/>
        </p:nvSpPr>
        <p:spPr>
          <a:xfrm>
            <a:off x="794" y="0"/>
            <a:ext cx="12187238" cy="6934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Has to be triggered by the user</a:t>
            </a:r>
          </a:p>
          <a:p>
            <a:pPr lvl="1"/>
            <a:r>
              <a:rPr lang="en-US" dirty="0"/>
              <a:t>Otherwise the attacker can fake the process</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r>
              <a:rPr lang="en-US" dirty="0"/>
              <a:t>Fairly crowded space</a:t>
            </a:r>
          </a:p>
          <a:p>
            <a:pPr lvl="1"/>
            <a:r>
              <a:rPr lang="en-US" dirty="0"/>
              <a:t>Fundamentals are overlooked</a:t>
            </a:r>
          </a:p>
          <a:p>
            <a:pPr lvl="1"/>
            <a:r>
              <a:rPr lang="en-US" dirty="0"/>
              <a:t>Not just a system-building problem</a:t>
            </a:r>
          </a:p>
          <a:p>
            <a:r>
              <a:rPr lang="en-US" dirty="0"/>
              <a:t>Fundamental security properties</a:t>
            </a:r>
          </a:p>
          <a:p>
            <a:r>
              <a:rPr lang="en-US" dirty="0"/>
              <a:t>Human perception</a:t>
            </a:r>
          </a:p>
          <a:p>
            <a:pPr lvl="1"/>
            <a:r>
              <a:rPr lang="en-US" dirty="0"/>
              <a:t>Different mechanisms for Integrity, and confidentiality</a:t>
            </a:r>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6/23/2021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6/23/2021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6/23/2021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6/23/2021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6/23/2021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22160</TotalTime>
  <Words>3147</Words>
  <Application>Microsoft Office PowerPoint</Application>
  <PresentationFormat>Custom</PresentationFormat>
  <Paragraphs>801</Paragraphs>
  <Slides>64</Slides>
  <Notes>33</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64</vt:i4>
      </vt:variant>
    </vt:vector>
  </HeadingPairs>
  <TitlesOfParts>
    <vt:vector size="78"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722</cp:revision>
  <cp:lastPrinted>2013-06-08T11:22:51Z</cp:lastPrinted>
  <dcterms:created xsi:type="dcterms:W3CDTF">2019-12-03T10:53:56Z</dcterms:created>
  <dcterms:modified xsi:type="dcterms:W3CDTF">2021-06-23T15:57:05Z</dcterms:modified>
</cp:coreProperties>
</file>